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Halant Bold" charset="1" panose="00000800000000000000"/>
      <p:regular r:id="rId12"/>
    </p:embeddedFont>
    <p:embeddedFont>
      <p:font typeface="Halant Medium" charset="1" panose="00000600000000000000"/>
      <p:regular r:id="rId13"/>
    </p:embeddedFont>
    <p:embeddedFont>
      <p:font typeface="Halant Medium Bold" charset="1" panose="00000700000000000000"/>
      <p:regular r:id="rId14"/>
    </p:embeddedFont>
    <p:embeddedFont>
      <p:font typeface="Nunito Sans Regular" charset="1" panose="00000500000000000000"/>
      <p:regular r:id="rId15"/>
    </p:embeddedFont>
    <p:embeddedFont>
      <p:font typeface="Nunito Sans Regular Bold" charset="1" panose="00000700000000000000"/>
      <p:regular r:id="rId16"/>
    </p:embeddedFont>
    <p:embeddedFont>
      <p:font typeface="Nunito Sans Regular Italics" charset="1" panose="00000500000000000000"/>
      <p:regular r:id="rId17"/>
    </p:embeddedFont>
    <p:embeddedFont>
      <p:font typeface="Nunito Sans Regular Bold Italics" charset="1" panose="000007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05612"/>
            <a:ext cx="10375481" cy="3465703"/>
            <a:chOff x="0" y="0"/>
            <a:chExt cx="13833975" cy="46209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502106"/>
              <a:ext cx="9761645" cy="1118831"/>
              <a:chOff x="0" y="0"/>
              <a:chExt cx="3545782" cy="4064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7780" y="22860"/>
                <a:ext cx="3520382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3520382">
                    <a:moveTo>
                      <a:pt x="3520382" y="180340"/>
                    </a:moveTo>
                    <a:cubicBezTo>
                      <a:pt x="3520382" y="81280"/>
                      <a:pt x="3440372" y="0"/>
                      <a:pt x="3340042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3340042" y="360680"/>
                    </a:lnTo>
                    <a:cubicBezTo>
                      <a:pt x="3439102" y="360680"/>
                      <a:pt x="3520382" y="279400"/>
                      <a:pt x="3520382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0" y="76200"/>
              <a:ext cx="13833975" cy="3117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20"/>
                </a:lnSpc>
              </a:pPr>
              <a:r>
                <a:rPr lang="en-US" sz="8200">
                  <a:solidFill>
                    <a:srgbClr val="25201F"/>
                  </a:solidFill>
                  <a:latin typeface="Halant Bold"/>
                </a:rPr>
                <a:t>Insertion Sort Algoritm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551091" y="3778270"/>
              <a:ext cx="8678548" cy="525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unito Sans Regular"/>
                </a:rPr>
                <a:t>Algoritma Sorting 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36118"/>
            <a:ext cx="422514" cy="58516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23591" t="0" r="19971" b="0"/>
          <a:stretch>
            <a:fillRect/>
          </a:stretch>
        </p:blipFill>
        <p:spPr>
          <a:xfrm flipH="false" flipV="false" rot="0">
            <a:off x="9565871" y="0"/>
            <a:ext cx="8722129" cy="10287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86261" y="861377"/>
            <a:ext cx="5139882" cy="373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25201F"/>
                </a:solidFill>
                <a:latin typeface="Nunito Sans Regular"/>
              </a:rPr>
              <a:t>KELOMPOK 4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8481473"/>
            <a:ext cx="4068451" cy="812821"/>
            <a:chOff x="0" y="0"/>
            <a:chExt cx="5424602" cy="10837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4372"/>
              <a:ext cx="5424602" cy="57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600">
                  <a:solidFill>
                    <a:srgbClr val="25201F"/>
                  </a:solidFill>
                  <a:latin typeface="Halant Medium Bold"/>
                </a:rPr>
                <a:t>Informatika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39421"/>
              <a:ext cx="5424602" cy="444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</a:pPr>
              <a:r>
                <a:rPr lang="en-US" sz="2000">
                  <a:solidFill>
                    <a:srgbClr val="25201F"/>
                  </a:solidFill>
                  <a:latin typeface="Nunito Sans Regular"/>
                </a:rPr>
                <a:t>IT Telkom Surabya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889204"/>
            <a:ext cx="18288000" cy="1397796"/>
          </a:xfrm>
          <a:prstGeom prst="rect">
            <a:avLst/>
          </a:prstGeom>
          <a:solidFill>
            <a:srgbClr val="F887C9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130141" y="1536936"/>
            <a:ext cx="10027717" cy="8051166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r="0" t="-156595" b="-8167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17152" y="72577"/>
            <a:ext cx="14053696" cy="95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5201F"/>
                </a:solidFill>
                <a:latin typeface="Halant Bold"/>
              </a:rPr>
              <a:t>Bagian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7152" y="990600"/>
            <a:ext cx="14053696" cy="40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5201F"/>
                </a:solidFill>
                <a:latin typeface="Nunito Sans Regular"/>
              </a:rPr>
              <a:t>Proses Insertion sort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408615" y="9634094"/>
            <a:ext cx="7470769" cy="0"/>
          </a:xfrm>
          <a:prstGeom prst="line">
            <a:avLst/>
          </a:prstGeom>
          <a:ln cap="rnd" w="9525">
            <a:solidFill>
              <a:srgbClr val="25201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7101" y="5639774"/>
            <a:ext cx="1750051" cy="361852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35943" y="6681254"/>
            <a:ext cx="1588398" cy="257704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1899" y="5785916"/>
            <a:ext cx="3556101" cy="38577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889204"/>
            <a:ext cx="18288000" cy="1397796"/>
          </a:xfrm>
          <a:prstGeom prst="rect">
            <a:avLst/>
          </a:prstGeom>
          <a:solidFill>
            <a:srgbClr val="F887C9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130141" y="1536936"/>
            <a:ext cx="10027717" cy="8051166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r="0" t="-236045" b="-222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17152" y="72577"/>
            <a:ext cx="14053696" cy="95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5201F"/>
                </a:solidFill>
                <a:latin typeface="Halant Bold"/>
              </a:rPr>
              <a:t>Bagian 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7152" y="990600"/>
            <a:ext cx="14053696" cy="40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5201F"/>
                </a:solidFill>
                <a:latin typeface="Nunito Sans Regular"/>
              </a:rPr>
              <a:t>Menampilkan angka yang telah diinputkan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408615" y="9634094"/>
            <a:ext cx="7470769" cy="0"/>
          </a:xfrm>
          <a:prstGeom prst="line">
            <a:avLst/>
          </a:prstGeom>
          <a:ln cap="rnd" w="9525">
            <a:solidFill>
              <a:srgbClr val="25201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7101" y="5639774"/>
            <a:ext cx="1750051" cy="361852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35943" y="6681254"/>
            <a:ext cx="1588398" cy="257704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1899" y="5785916"/>
            <a:ext cx="3556101" cy="38577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36539" cy="10287000"/>
          </a:xfrm>
          <a:prstGeom prst="rect">
            <a:avLst/>
          </a:prstGeom>
          <a:solidFill>
            <a:srgbClr val="FFECF3"/>
          </a:solidFill>
        </p:spPr>
      </p:sp>
      <p:sp>
        <p:nvSpPr>
          <p:cNvPr name="AutoShape 3" id="3"/>
          <p:cNvSpPr/>
          <p:nvPr/>
        </p:nvSpPr>
        <p:spPr>
          <a:xfrm rot="0">
            <a:off x="0" y="9277350"/>
            <a:ext cx="7536539" cy="0"/>
          </a:xfrm>
          <a:prstGeom prst="line">
            <a:avLst/>
          </a:prstGeom>
          <a:ln cap="rnd" w="9525">
            <a:solidFill>
              <a:srgbClr val="25201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6173" y="5703856"/>
            <a:ext cx="2955615" cy="390766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702426" y="5049003"/>
            <a:ext cx="3338050" cy="4624502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20064" y="1520130"/>
            <a:ext cx="3925231" cy="7766745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6974" r="-6974" t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1510605"/>
            <a:ext cx="5880333" cy="329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25201F"/>
                </a:solidFill>
                <a:latin typeface="Halant Bold"/>
              </a:rPr>
              <a:t>Demonstrasi Program &amp; Cara Kerja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51630" y="1028700"/>
            <a:ext cx="4429105" cy="768456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9277350"/>
            <a:ext cx="18288000" cy="0"/>
          </a:xfrm>
          <a:prstGeom prst="line">
            <a:avLst/>
          </a:prstGeom>
          <a:ln cap="flat" w="9525">
            <a:solidFill>
              <a:srgbClr val="25201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65650" y="5978532"/>
            <a:ext cx="1848951" cy="364488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103822" y="2534358"/>
            <a:ext cx="6780577" cy="3716527"/>
            <a:chOff x="0" y="0"/>
            <a:chExt cx="9040769" cy="49553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65100"/>
              <a:ext cx="9040769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50"/>
                </a:lnSpc>
              </a:pPr>
              <a:r>
                <a:rPr lang="en-US" sz="6375">
                  <a:solidFill>
                    <a:srgbClr val="25201F"/>
                  </a:solidFill>
                  <a:latin typeface="Halant Bold"/>
                </a:rPr>
                <a:t>Kesimpulan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21117"/>
              <a:ext cx="8753989" cy="2717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94"/>
                </a:lnSpc>
              </a:pPr>
              <a:r>
                <a:rPr lang="en-US" sz="2925">
                  <a:solidFill>
                    <a:srgbClr val="25201F"/>
                  </a:solidFill>
                  <a:latin typeface="Nunito Sans Regular"/>
                </a:rPr>
                <a:t>Insertion sort merupakan algoritma sorting yang memiliki kemiripan dengan cara kerja saat kita mengurutkan kartu remi/bridge.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16426" y="1028700"/>
            <a:ext cx="11855148" cy="2093327"/>
            <a:chOff x="0" y="0"/>
            <a:chExt cx="15806864" cy="27911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5806864" cy="1468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25201F"/>
                  </a:solidFill>
                  <a:latin typeface="Halant Bold"/>
                </a:rPr>
                <a:t>Anggota Kelompok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18861"/>
              <a:ext cx="15806864" cy="109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5201F"/>
                  </a:solidFill>
                  <a:latin typeface="Nunito Sans Regular"/>
                </a:rPr>
                <a:t>Mari berkenalan dengan anggota dari kelompok 4 Algoritma dan Pemrograman kelas 01 prodi Informatika, Institut Teknologi Telkom Surabaya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20496" y="4304376"/>
            <a:ext cx="5063415" cy="839124"/>
            <a:chOff x="0" y="0"/>
            <a:chExt cx="6751220" cy="11188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Moch. Andi Divangga P.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820496" y="5676703"/>
            <a:ext cx="5063415" cy="839124"/>
            <a:chOff x="0" y="0"/>
            <a:chExt cx="6751220" cy="111883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M. Hanafi Choirulloh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20496" y="7049030"/>
            <a:ext cx="5063415" cy="839124"/>
            <a:chOff x="0" y="0"/>
            <a:chExt cx="6751220" cy="111883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Yudhistira Ar Rahmanu 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04089" y="4304376"/>
            <a:ext cx="5063415" cy="839124"/>
            <a:chOff x="0" y="0"/>
            <a:chExt cx="6751220" cy="111883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1203210005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04089" y="5676703"/>
            <a:ext cx="5063415" cy="839124"/>
            <a:chOff x="0" y="0"/>
            <a:chExt cx="6751220" cy="111883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1203210076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04089" y="7049030"/>
            <a:ext cx="5063415" cy="836135"/>
            <a:chOff x="0" y="0"/>
            <a:chExt cx="6751220" cy="1114847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6751220" cy="1114847"/>
              <a:chOff x="0" y="0"/>
              <a:chExt cx="2452287" cy="4064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17780" y="22860"/>
                <a:ext cx="2426887" cy="359233"/>
              </a:xfrm>
              <a:custGeom>
                <a:avLst/>
                <a:gdLst/>
                <a:ahLst/>
                <a:cxnLst/>
                <a:rect r="r" b="b" t="t" l="l"/>
                <a:pathLst>
                  <a:path h="359233" w="2426887">
                    <a:moveTo>
                      <a:pt x="2426887" y="179616"/>
                    </a:moveTo>
                    <a:cubicBezTo>
                      <a:pt x="2426887" y="80954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65"/>
                    </a:lnTo>
                    <a:cubicBezTo>
                      <a:pt x="76200" y="5059"/>
                      <a:pt x="0" y="83484"/>
                      <a:pt x="0" y="179616"/>
                    </a:cubicBezTo>
                    <a:cubicBezTo>
                      <a:pt x="0" y="275749"/>
                      <a:pt x="77470" y="354173"/>
                      <a:pt x="172720" y="357968"/>
                    </a:cubicBezTo>
                    <a:lnTo>
                      <a:pt x="172720" y="359233"/>
                    </a:lnTo>
                    <a:lnTo>
                      <a:pt x="2246547" y="359233"/>
                    </a:lnTo>
                    <a:cubicBezTo>
                      <a:pt x="2345607" y="359233"/>
                      <a:pt x="2426887" y="278279"/>
                      <a:pt x="2426887" y="179616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480401" y="197466"/>
              <a:ext cx="5790418" cy="662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1203210096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820496" y="8419176"/>
            <a:ext cx="5063415" cy="839124"/>
            <a:chOff x="0" y="0"/>
            <a:chExt cx="6751220" cy="111883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Elma Saskia Mawardi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04089" y="8419176"/>
            <a:ext cx="5063415" cy="839124"/>
            <a:chOff x="0" y="0"/>
            <a:chExt cx="6751220" cy="1118831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35" id="35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1203210056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20496" y="4304376"/>
            <a:ext cx="5063415" cy="839124"/>
            <a:chOff x="0" y="0"/>
            <a:chExt cx="6751220" cy="111883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M. Ali Akbar V. P. A.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820496" y="5676703"/>
            <a:ext cx="5063415" cy="839124"/>
            <a:chOff x="0" y="0"/>
            <a:chExt cx="6751220" cy="111883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Al Farel Ilyas Hariyanto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20496" y="7049030"/>
            <a:ext cx="5063415" cy="839124"/>
            <a:chOff x="0" y="0"/>
            <a:chExt cx="6751220" cy="111883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Qori Emalia Putri M.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04089" y="4304376"/>
            <a:ext cx="5063415" cy="839124"/>
            <a:chOff x="0" y="0"/>
            <a:chExt cx="6751220" cy="111883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1203210072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04089" y="5676703"/>
            <a:ext cx="5063415" cy="839124"/>
            <a:chOff x="0" y="0"/>
            <a:chExt cx="6751220" cy="111883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1203210088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404089" y="7049030"/>
            <a:ext cx="5063415" cy="839124"/>
            <a:chOff x="0" y="0"/>
            <a:chExt cx="6751220" cy="1118831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1203210024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820496" y="8419176"/>
            <a:ext cx="5063415" cy="839124"/>
            <a:chOff x="0" y="0"/>
            <a:chExt cx="6751220" cy="111883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Nurul Azizi Hasibuan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04089" y="8419176"/>
            <a:ext cx="5063415" cy="839124"/>
            <a:chOff x="0" y="0"/>
            <a:chExt cx="6751220" cy="111883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6751220" cy="1118831"/>
              <a:chOff x="0" y="0"/>
              <a:chExt cx="2452287" cy="406400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17780" y="22860"/>
                <a:ext cx="2426887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426887">
                    <a:moveTo>
                      <a:pt x="2426887" y="180340"/>
                    </a:moveTo>
                    <a:cubicBezTo>
                      <a:pt x="2426887" y="81280"/>
                      <a:pt x="2346877" y="0"/>
                      <a:pt x="224654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246547" y="360680"/>
                    </a:lnTo>
                    <a:cubicBezTo>
                      <a:pt x="2345607" y="360680"/>
                      <a:pt x="2426887" y="279400"/>
                      <a:pt x="2426887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480401" y="197466"/>
              <a:ext cx="579041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1203210090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216426" y="1028700"/>
            <a:ext cx="11855148" cy="2093327"/>
            <a:chOff x="0" y="0"/>
            <a:chExt cx="15806864" cy="279110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9525"/>
              <a:ext cx="15806864" cy="1468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25201F"/>
                  </a:solidFill>
                  <a:latin typeface="Halant Bold"/>
                </a:rPr>
                <a:t>Anggota Kelompok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1718861"/>
              <a:ext cx="15806864" cy="1092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5201F"/>
                  </a:solidFill>
                  <a:latin typeface="Nunito Sans Regular"/>
                </a:rPr>
                <a:t>Mari berkenalan dengan anggota dari kelompok 4 Algoritma dan Pemrograman kelas 01 prodi Informatika, Institut Teknologi Telkom Surabaya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84331" cy="10287000"/>
          </a:xfrm>
          <a:prstGeom prst="rect">
            <a:avLst/>
          </a:prstGeom>
          <a:solidFill>
            <a:srgbClr val="4BB096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48965" y="1028700"/>
            <a:ext cx="5486400" cy="8229600"/>
            <a:chOff x="0" y="0"/>
            <a:chExt cx="6350000" cy="9525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87350" r="-37579" t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892395" y="2368253"/>
            <a:ext cx="8115300" cy="1106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25201F"/>
                </a:solidFill>
                <a:latin typeface="Halant Bold"/>
              </a:rPr>
              <a:t>Insertion Sort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01284" y="4131257"/>
            <a:ext cx="6605668" cy="2688305"/>
            <a:chOff x="0" y="0"/>
            <a:chExt cx="8807557" cy="35844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944"/>
              <a:ext cx="8807557" cy="119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25201F"/>
                  </a:solidFill>
                  <a:latin typeface="Halant Medium Bold"/>
                </a:rPr>
                <a:t>Algoritma sederhana untuk pengurutan sekumpulan data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371609"/>
              <a:ext cx="8807557" cy="2227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5201F"/>
                  </a:solidFill>
                  <a:latin typeface="Nunito Sans Regular"/>
                </a:rPr>
                <a:t>Dengan membandingkan semua data mulai dari data ke-2 dengan data ke-1 dan</a:t>
              </a:r>
              <a:r>
                <a:rPr lang="en-US" sz="2400">
                  <a:solidFill>
                    <a:srgbClr val="4BB096"/>
                  </a:solidFill>
                  <a:latin typeface="Nunito Sans Regular"/>
                </a:rPr>
                <a:t> Mulai darinya</a:t>
              </a:r>
              <a:r>
                <a:rPr lang="en-US" sz="2400">
                  <a:solidFill>
                    <a:srgbClr val="25201F"/>
                  </a:solidFill>
                  <a:latin typeface="Nunito Sans Regular"/>
                </a:rPr>
                <a:t> akan terus bertambah hingga  data ke-n. pembadingan datanya hingga data ke-1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5400000">
            <a:off x="8111746" y="5465885"/>
            <a:ext cx="2602784" cy="0"/>
          </a:xfrm>
          <a:prstGeom prst="line">
            <a:avLst/>
          </a:prstGeom>
          <a:ln cap="rnd" w="19050">
            <a:solidFill>
              <a:srgbClr val="F887C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EC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19211"/>
            <a:ext cx="16230600" cy="6939089"/>
            <a:chOff x="0" y="0"/>
            <a:chExt cx="5490351" cy="234729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490351" cy="2347297"/>
            </a:xfrm>
            <a:custGeom>
              <a:avLst/>
              <a:gdLst/>
              <a:ahLst/>
              <a:cxnLst/>
              <a:rect r="r" b="b" t="t" l="l"/>
              <a:pathLst>
                <a:path h="2347297" w="5490351">
                  <a:moveTo>
                    <a:pt x="5365891" y="2347297"/>
                  </a:moveTo>
                  <a:lnTo>
                    <a:pt x="124460" y="2347297"/>
                  </a:lnTo>
                  <a:cubicBezTo>
                    <a:pt x="55880" y="2347297"/>
                    <a:pt x="0" y="2291417"/>
                    <a:pt x="0" y="22228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65891" y="0"/>
                  </a:lnTo>
                  <a:cubicBezTo>
                    <a:pt x="5434471" y="0"/>
                    <a:pt x="5490351" y="55880"/>
                    <a:pt x="5490351" y="124460"/>
                  </a:cubicBezTo>
                  <a:lnTo>
                    <a:pt x="5490351" y="2222837"/>
                  </a:lnTo>
                  <a:cubicBezTo>
                    <a:pt x="5490351" y="2291417"/>
                    <a:pt x="5434471" y="2347297"/>
                    <a:pt x="5365891" y="234729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5724763" cy="938184"/>
            <a:chOff x="0" y="0"/>
            <a:chExt cx="7633018" cy="125091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633018" cy="1250911"/>
              <a:chOff x="0" y="0"/>
              <a:chExt cx="2772588" cy="4064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7780" y="22860"/>
                <a:ext cx="2747188" cy="360680"/>
              </a:xfrm>
              <a:custGeom>
                <a:avLst/>
                <a:gdLst/>
                <a:ahLst/>
                <a:cxnLst/>
                <a:rect r="r" b="b" t="t" l="l"/>
                <a:pathLst>
                  <a:path h="360680" w="2747188">
                    <a:moveTo>
                      <a:pt x="2747188" y="180340"/>
                    </a:moveTo>
                    <a:cubicBezTo>
                      <a:pt x="2747188" y="81280"/>
                      <a:pt x="2667178" y="0"/>
                      <a:pt x="256684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2566848" y="360680"/>
                    </a:lnTo>
                    <a:cubicBezTo>
                      <a:pt x="2665908" y="360680"/>
                      <a:pt x="2747188" y="279400"/>
                      <a:pt x="2747188" y="180340"/>
                    </a:cubicBezTo>
                    <a:close/>
                  </a:path>
                </a:pathLst>
              </a:custGeom>
              <a:solidFill>
                <a:srgbClr val="4BB096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430920" y="257114"/>
              <a:ext cx="6786101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Nunito Sans Regular"/>
                </a:rPr>
                <a:t>Cara Kerja Insertion Sort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1727" y="2833801"/>
            <a:ext cx="1058202" cy="1060609"/>
            <a:chOff x="0" y="0"/>
            <a:chExt cx="1675130" cy="1678940"/>
          </a:xfrm>
        </p:grpSpPr>
        <p:sp>
          <p:nvSpPr>
            <p:cNvPr name="Freeform 9" id="9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61981" y="2833801"/>
            <a:ext cx="1058202" cy="1060609"/>
            <a:chOff x="0" y="0"/>
            <a:chExt cx="1675130" cy="1678940"/>
          </a:xfrm>
        </p:grpSpPr>
        <p:sp>
          <p:nvSpPr>
            <p:cNvPr name="Freeform 13" id="13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874096" y="2833801"/>
            <a:ext cx="1058202" cy="1060609"/>
            <a:chOff x="0" y="0"/>
            <a:chExt cx="1675130" cy="1678940"/>
          </a:xfrm>
        </p:grpSpPr>
        <p:sp>
          <p:nvSpPr>
            <p:cNvPr name="Freeform 17" id="17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419072" y="2833801"/>
            <a:ext cx="1058202" cy="1060609"/>
            <a:chOff x="0" y="0"/>
            <a:chExt cx="1675130" cy="1678940"/>
          </a:xfrm>
        </p:grpSpPr>
        <p:sp>
          <p:nvSpPr>
            <p:cNvPr name="Freeform 21" id="21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81727" y="4386034"/>
            <a:ext cx="1058202" cy="1060609"/>
            <a:chOff x="0" y="0"/>
            <a:chExt cx="1675130" cy="1678940"/>
          </a:xfrm>
        </p:grpSpPr>
        <p:sp>
          <p:nvSpPr>
            <p:cNvPr name="Freeform 25" id="25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26" id="26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361981" y="4386034"/>
            <a:ext cx="1058202" cy="1060609"/>
            <a:chOff x="0" y="0"/>
            <a:chExt cx="1675130" cy="1678940"/>
          </a:xfrm>
        </p:grpSpPr>
        <p:sp>
          <p:nvSpPr>
            <p:cNvPr name="Freeform 29" id="29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31" id="31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4874096" y="4386034"/>
            <a:ext cx="1058202" cy="1060609"/>
            <a:chOff x="0" y="0"/>
            <a:chExt cx="1675130" cy="1678940"/>
          </a:xfrm>
        </p:grpSpPr>
        <p:sp>
          <p:nvSpPr>
            <p:cNvPr name="Freeform 33" id="33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6419072" y="4386034"/>
            <a:ext cx="1058202" cy="1060609"/>
            <a:chOff x="0" y="0"/>
            <a:chExt cx="1675130" cy="1678940"/>
          </a:xfrm>
        </p:grpSpPr>
        <p:sp>
          <p:nvSpPr>
            <p:cNvPr name="Freeform 37" id="37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39" id="39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781727" y="5944945"/>
            <a:ext cx="1058202" cy="1060609"/>
            <a:chOff x="0" y="0"/>
            <a:chExt cx="1675130" cy="1678940"/>
          </a:xfrm>
        </p:grpSpPr>
        <p:sp>
          <p:nvSpPr>
            <p:cNvPr name="Freeform 41" id="41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42" id="42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43" id="43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3361981" y="5944945"/>
            <a:ext cx="1058202" cy="1060609"/>
            <a:chOff x="0" y="0"/>
            <a:chExt cx="1675130" cy="1678940"/>
          </a:xfrm>
        </p:grpSpPr>
        <p:sp>
          <p:nvSpPr>
            <p:cNvPr name="Freeform 45" id="45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46" id="46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  <p:sp>
          <p:nvSpPr>
            <p:cNvPr name="Freeform 47" id="47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4874096" y="5944945"/>
            <a:ext cx="1058202" cy="1060609"/>
            <a:chOff x="0" y="0"/>
            <a:chExt cx="1675130" cy="1678940"/>
          </a:xfrm>
        </p:grpSpPr>
        <p:sp>
          <p:nvSpPr>
            <p:cNvPr name="Freeform 49" id="49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50" id="50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6419072" y="5944945"/>
            <a:ext cx="1058202" cy="1060609"/>
            <a:chOff x="0" y="0"/>
            <a:chExt cx="1675130" cy="1678940"/>
          </a:xfrm>
        </p:grpSpPr>
        <p:sp>
          <p:nvSpPr>
            <p:cNvPr name="Freeform 53" id="53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54" id="54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55" id="55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1781727" y="7470170"/>
            <a:ext cx="1058202" cy="1060609"/>
            <a:chOff x="0" y="0"/>
            <a:chExt cx="1675130" cy="1678940"/>
          </a:xfrm>
        </p:grpSpPr>
        <p:sp>
          <p:nvSpPr>
            <p:cNvPr name="Freeform 57" id="57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58" id="58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59" id="59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60" id="60"/>
          <p:cNvGrpSpPr/>
          <p:nvPr/>
        </p:nvGrpSpPr>
        <p:grpSpPr>
          <a:xfrm rot="0">
            <a:off x="3361981" y="7470170"/>
            <a:ext cx="1058202" cy="1060609"/>
            <a:chOff x="0" y="0"/>
            <a:chExt cx="1675130" cy="1678940"/>
          </a:xfrm>
        </p:grpSpPr>
        <p:sp>
          <p:nvSpPr>
            <p:cNvPr name="Freeform 61" id="61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62" id="62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63" id="63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4874096" y="7470170"/>
            <a:ext cx="1058202" cy="1060609"/>
            <a:chOff x="0" y="0"/>
            <a:chExt cx="1675130" cy="1678940"/>
          </a:xfrm>
        </p:grpSpPr>
        <p:sp>
          <p:nvSpPr>
            <p:cNvPr name="Freeform 65" id="65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66" id="66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67" id="67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6419072" y="7470170"/>
            <a:ext cx="1058202" cy="1060609"/>
            <a:chOff x="0" y="0"/>
            <a:chExt cx="1675130" cy="1678940"/>
          </a:xfrm>
        </p:grpSpPr>
        <p:sp>
          <p:nvSpPr>
            <p:cNvPr name="Freeform 69" id="69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70" id="70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71" id="71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72" id="72"/>
          <p:cNvGrpSpPr/>
          <p:nvPr/>
        </p:nvGrpSpPr>
        <p:grpSpPr>
          <a:xfrm rot="0">
            <a:off x="10738921" y="2833801"/>
            <a:ext cx="1058202" cy="1060609"/>
            <a:chOff x="0" y="0"/>
            <a:chExt cx="1675130" cy="1678940"/>
          </a:xfrm>
        </p:grpSpPr>
        <p:sp>
          <p:nvSpPr>
            <p:cNvPr name="Freeform 73" id="73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74" id="74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  <p:sp>
          <p:nvSpPr>
            <p:cNvPr name="Freeform 75" id="75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76" id="76"/>
          <p:cNvGrpSpPr/>
          <p:nvPr/>
        </p:nvGrpSpPr>
        <p:grpSpPr>
          <a:xfrm rot="0">
            <a:off x="12319175" y="2833801"/>
            <a:ext cx="1058202" cy="1060609"/>
            <a:chOff x="0" y="0"/>
            <a:chExt cx="1675130" cy="1678940"/>
          </a:xfrm>
        </p:grpSpPr>
        <p:sp>
          <p:nvSpPr>
            <p:cNvPr name="Freeform 77" id="77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78" id="78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  <p:sp>
          <p:nvSpPr>
            <p:cNvPr name="Freeform 79" id="79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80" id="80"/>
          <p:cNvGrpSpPr/>
          <p:nvPr/>
        </p:nvGrpSpPr>
        <p:grpSpPr>
          <a:xfrm rot="0">
            <a:off x="13831290" y="2833801"/>
            <a:ext cx="1058202" cy="1060609"/>
            <a:chOff x="0" y="0"/>
            <a:chExt cx="1675130" cy="1678940"/>
          </a:xfrm>
        </p:grpSpPr>
        <p:sp>
          <p:nvSpPr>
            <p:cNvPr name="Freeform 81" id="81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82" id="82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83" id="83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84" id="84"/>
          <p:cNvGrpSpPr/>
          <p:nvPr/>
        </p:nvGrpSpPr>
        <p:grpSpPr>
          <a:xfrm rot="0">
            <a:off x="15376266" y="2833801"/>
            <a:ext cx="1058202" cy="1060609"/>
            <a:chOff x="0" y="0"/>
            <a:chExt cx="1675130" cy="1678940"/>
          </a:xfrm>
        </p:grpSpPr>
        <p:sp>
          <p:nvSpPr>
            <p:cNvPr name="Freeform 85" id="85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86" id="86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87" id="87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88" id="88"/>
          <p:cNvGrpSpPr/>
          <p:nvPr/>
        </p:nvGrpSpPr>
        <p:grpSpPr>
          <a:xfrm rot="0">
            <a:off x="10738921" y="4386034"/>
            <a:ext cx="1058202" cy="1060609"/>
            <a:chOff x="0" y="0"/>
            <a:chExt cx="1675130" cy="1678940"/>
          </a:xfrm>
        </p:grpSpPr>
        <p:sp>
          <p:nvSpPr>
            <p:cNvPr name="Freeform 89" id="89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90" id="90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91" id="91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92" id="92"/>
          <p:cNvGrpSpPr/>
          <p:nvPr/>
        </p:nvGrpSpPr>
        <p:grpSpPr>
          <a:xfrm rot="0">
            <a:off x="12319175" y="4386034"/>
            <a:ext cx="1058202" cy="1060609"/>
            <a:chOff x="0" y="0"/>
            <a:chExt cx="1675130" cy="1678940"/>
          </a:xfrm>
        </p:grpSpPr>
        <p:sp>
          <p:nvSpPr>
            <p:cNvPr name="Freeform 93" id="93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94" id="94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95" id="95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96" id="96"/>
          <p:cNvGrpSpPr/>
          <p:nvPr/>
        </p:nvGrpSpPr>
        <p:grpSpPr>
          <a:xfrm rot="0">
            <a:off x="13831290" y="4386034"/>
            <a:ext cx="1058202" cy="1060609"/>
            <a:chOff x="0" y="0"/>
            <a:chExt cx="1675130" cy="1678940"/>
          </a:xfrm>
        </p:grpSpPr>
        <p:sp>
          <p:nvSpPr>
            <p:cNvPr name="Freeform 97" id="97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98" id="98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99" id="99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00" id="100"/>
          <p:cNvGrpSpPr/>
          <p:nvPr/>
        </p:nvGrpSpPr>
        <p:grpSpPr>
          <a:xfrm rot="0">
            <a:off x="15376266" y="4386034"/>
            <a:ext cx="1058202" cy="1060609"/>
            <a:chOff x="0" y="0"/>
            <a:chExt cx="1675130" cy="1678940"/>
          </a:xfrm>
        </p:grpSpPr>
        <p:sp>
          <p:nvSpPr>
            <p:cNvPr name="Freeform 101" id="101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02" id="102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103" id="103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04" id="104"/>
          <p:cNvGrpSpPr/>
          <p:nvPr/>
        </p:nvGrpSpPr>
        <p:grpSpPr>
          <a:xfrm rot="0">
            <a:off x="10738921" y="5944945"/>
            <a:ext cx="1058202" cy="1060609"/>
            <a:chOff x="0" y="0"/>
            <a:chExt cx="1675130" cy="1678940"/>
          </a:xfrm>
        </p:grpSpPr>
        <p:sp>
          <p:nvSpPr>
            <p:cNvPr name="Freeform 105" id="105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06" id="106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107" id="107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08" id="108"/>
          <p:cNvGrpSpPr/>
          <p:nvPr/>
        </p:nvGrpSpPr>
        <p:grpSpPr>
          <a:xfrm rot="0">
            <a:off x="12319175" y="5944945"/>
            <a:ext cx="1058202" cy="1060609"/>
            <a:chOff x="0" y="0"/>
            <a:chExt cx="1675130" cy="1678940"/>
          </a:xfrm>
        </p:grpSpPr>
        <p:sp>
          <p:nvSpPr>
            <p:cNvPr name="Freeform 109" id="109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10" id="110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FCCBF"/>
            </a:solidFill>
          </p:spPr>
        </p:sp>
        <p:sp>
          <p:nvSpPr>
            <p:cNvPr name="Freeform 111" id="111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12" id="112"/>
          <p:cNvGrpSpPr/>
          <p:nvPr/>
        </p:nvGrpSpPr>
        <p:grpSpPr>
          <a:xfrm rot="0">
            <a:off x="13831290" y="5944945"/>
            <a:ext cx="1058202" cy="1060609"/>
            <a:chOff x="0" y="0"/>
            <a:chExt cx="1675130" cy="1678940"/>
          </a:xfrm>
        </p:grpSpPr>
        <p:sp>
          <p:nvSpPr>
            <p:cNvPr name="Freeform 113" id="113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14" id="114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  <p:sp>
          <p:nvSpPr>
            <p:cNvPr name="Freeform 115" id="115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16" id="116"/>
          <p:cNvGrpSpPr/>
          <p:nvPr/>
        </p:nvGrpSpPr>
        <p:grpSpPr>
          <a:xfrm rot="0">
            <a:off x="15376266" y="5944945"/>
            <a:ext cx="1058202" cy="1060609"/>
            <a:chOff x="0" y="0"/>
            <a:chExt cx="1675130" cy="1678940"/>
          </a:xfrm>
        </p:grpSpPr>
        <p:sp>
          <p:nvSpPr>
            <p:cNvPr name="Freeform 117" id="117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18" id="118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  <p:sp>
          <p:nvSpPr>
            <p:cNvPr name="Freeform 119" id="119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20" id="120"/>
          <p:cNvGrpSpPr/>
          <p:nvPr/>
        </p:nvGrpSpPr>
        <p:grpSpPr>
          <a:xfrm rot="0">
            <a:off x="10738921" y="7470170"/>
            <a:ext cx="1058202" cy="1060609"/>
            <a:chOff x="0" y="0"/>
            <a:chExt cx="1675130" cy="1678940"/>
          </a:xfrm>
        </p:grpSpPr>
        <p:sp>
          <p:nvSpPr>
            <p:cNvPr name="Freeform 121" id="121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22" id="122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123" id="123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24" id="124"/>
          <p:cNvGrpSpPr/>
          <p:nvPr/>
        </p:nvGrpSpPr>
        <p:grpSpPr>
          <a:xfrm rot="0">
            <a:off x="12319175" y="7470170"/>
            <a:ext cx="1058202" cy="1060609"/>
            <a:chOff x="0" y="0"/>
            <a:chExt cx="1675130" cy="1678940"/>
          </a:xfrm>
        </p:grpSpPr>
        <p:sp>
          <p:nvSpPr>
            <p:cNvPr name="Freeform 125" id="125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26" id="126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127" id="127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28" id="128"/>
          <p:cNvGrpSpPr/>
          <p:nvPr/>
        </p:nvGrpSpPr>
        <p:grpSpPr>
          <a:xfrm rot="0">
            <a:off x="13831290" y="7470170"/>
            <a:ext cx="1058202" cy="1060609"/>
            <a:chOff x="0" y="0"/>
            <a:chExt cx="1675130" cy="1678940"/>
          </a:xfrm>
        </p:grpSpPr>
        <p:sp>
          <p:nvSpPr>
            <p:cNvPr name="Freeform 129" id="129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30" id="130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131" id="131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grpSp>
        <p:nvGrpSpPr>
          <p:cNvPr name="Group 132" id="132"/>
          <p:cNvGrpSpPr/>
          <p:nvPr/>
        </p:nvGrpSpPr>
        <p:grpSpPr>
          <a:xfrm rot="0">
            <a:off x="15376266" y="7470170"/>
            <a:ext cx="1058202" cy="1060609"/>
            <a:chOff x="0" y="0"/>
            <a:chExt cx="1675130" cy="1678940"/>
          </a:xfrm>
        </p:grpSpPr>
        <p:sp>
          <p:nvSpPr>
            <p:cNvPr name="Freeform 133" id="133"/>
            <p:cNvSpPr/>
            <p:nvPr/>
          </p:nvSpPr>
          <p:spPr>
            <a:xfrm>
              <a:off x="92710" y="106680"/>
              <a:ext cx="1570990" cy="1559560"/>
            </a:xfrm>
            <a:custGeom>
              <a:avLst/>
              <a:gdLst/>
              <a:ahLst/>
              <a:cxnLst/>
              <a:rect r="r" b="b" t="t" l="l"/>
              <a:pathLst>
                <a:path h="1559560" w="1570990">
                  <a:moveTo>
                    <a:pt x="1544320" y="1370330"/>
                  </a:moveTo>
                  <a:cubicBezTo>
                    <a:pt x="1544320" y="1457960"/>
                    <a:pt x="1468120" y="1529080"/>
                    <a:pt x="1386840" y="1529080"/>
                  </a:cubicBezTo>
                  <a:lnTo>
                    <a:pt x="66040" y="1529080"/>
                  </a:lnTo>
                  <a:cubicBezTo>
                    <a:pt x="43180" y="1529080"/>
                    <a:pt x="20320" y="1524000"/>
                    <a:pt x="0" y="1515110"/>
                  </a:cubicBezTo>
                  <a:cubicBezTo>
                    <a:pt x="26670" y="1543050"/>
                    <a:pt x="63500" y="1559560"/>
                    <a:pt x="104140" y="1559560"/>
                  </a:cubicBezTo>
                  <a:lnTo>
                    <a:pt x="1424940" y="1559560"/>
                  </a:lnTo>
                  <a:cubicBezTo>
                    <a:pt x="1504950" y="1559560"/>
                    <a:pt x="1570990" y="1493520"/>
                    <a:pt x="1570990" y="1413510"/>
                  </a:cubicBezTo>
                  <a:lnTo>
                    <a:pt x="1570990" y="95250"/>
                  </a:lnTo>
                  <a:cubicBezTo>
                    <a:pt x="1570990" y="58420"/>
                    <a:pt x="1557020" y="25400"/>
                    <a:pt x="1535430" y="0"/>
                  </a:cubicBezTo>
                  <a:cubicBezTo>
                    <a:pt x="1541780" y="16510"/>
                    <a:pt x="1544320" y="34290"/>
                    <a:pt x="1544320" y="52070"/>
                  </a:cubicBezTo>
                  <a:lnTo>
                    <a:pt x="1544320" y="1370330"/>
                  </a:lnTo>
                  <a:lnTo>
                    <a:pt x="1544320" y="1370330"/>
                  </a:lnTo>
                  <a:close/>
                </a:path>
              </a:pathLst>
            </a:custGeom>
            <a:solidFill>
              <a:srgbClr val="FFECF3"/>
            </a:solidFill>
          </p:spPr>
        </p:sp>
        <p:sp>
          <p:nvSpPr>
            <p:cNvPr name="Freeform 134" id="134"/>
            <p:cNvSpPr/>
            <p:nvPr/>
          </p:nvSpPr>
          <p:spPr>
            <a:xfrm>
              <a:off x="12700" y="12700"/>
              <a:ext cx="1610360" cy="1610360"/>
            </a:xfrm>
            <a:custGeom>
              <a:avLst/>
              <a:gdLst/>
              <a:ahLst/>
              <a:cxnLst/>
              <a:rect r="r" b="b" t="t" l="l"/>
              <a:pathLst>
                <a:path h="1610360" w="1610360">
                  <a:moveTo>
                    <a:pt x="146050" y="1610360"/>
                  </a:moveTo>
                  <a:lnTo>
                    <a:pt x="1464310" y="1610360"/>
                  </a:lnTo>
                  <a:cubicBezTo>
                    <a:pt x="1544320" y="1610360"/>
                    <a:pt x="1610360" y="1544320"/>
                    <a:pt x="1610360" y="1464310"/>
                  </a:cubicBezTo>
                  <a:lnTo>
                    <a:pt x="1610360" y="146050"/>
                  </a:lnTo>
                  <a:cubicBezTo>
                    <a:pt x="1610360" y="66040"/>
                    <a:pt x="1544320" y="0"/>
                    <a:pt x="1464310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464310"/>
                  </a:lnTo>
                  <a:cubicBezTo>
                    <a:pt x="0" y="1545590"/>
                    <a:pt x="66040" y="1610360"/>
                    <a:pt x="146050" y="1610360"/>
                  </a:cubicBezTo>
                  <a:close/>
                </a:path>
              </a:pathLst>
            </a:custGeom>
            <a:solidFill>
              <a:srgbClr val="4BB096"/>
            </a:solidFill>
          </p:spPr>
        </p:sp>
        <p:sp>
          <p:nvSpPr>
            <p:cNvPr name="Freeform 135" id="135"/>
            <p:cNvSpPr/>
            <p:nvPr/>
          </p:nvSpPr>
          <p:spPr>
            <a:xfrm>
              <a:off x="0" y="0"/>
              <a:ext cx="1675130" cy="1678940"/>
            </a:xfrm>
            <a:custGeom>
              <a:avLst/>
              <a:gdLst/>
              <a:ahLst/>
              <a:cxnLst/>
              <a:rect r="r" b="b" t="t" l="l"/>
              <a:pathLst>
                <a:path h="1678940" w="1675130">
                  <a:moveTo>
                    <a:pt x="1611630" y="74930"/>
                  </a:moveTo>
                  <a:cubicBezTo>
                    <a:pt x="1583690" y="30480"/>
                    <a:pt x="1534160" y="0"/>
                    <a:pt x="1477010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477010"/>
                  </a:lnTo>
                  <a:cubicBezTo>
                    <a:pt x="0" y="1529080"/>
                    <a:pt x="25400" y="1574800"/>
                    <a:pt x="63500" y="1604010"/>
                  </a:cubicBezTo>
                  <a:cubicBezTo>
                    <a:pt x="91440" y="1648460"/>
                    <a:pt x="140970" y="1678940"/>
                    <a:pt x="198120" y="1678940"/>
                  </a:cubicBezTo>
                  <a:lnTo>
                    <a:pt x="1516380" y="1678940"/>
                  </a:lnTo>
                  <a:cubicBezTo>
                    <a:pt x="1604010" y="1678940"/>
                    <a:pt x="1675130" y="1607820"/>
                    <a:pt x="1675130" y="1520190"/>
                  </a:cubicBezTo>
                  <a:lnTo>
                    <a:pt x="1675130" y="201930"/>
                  </a:lnTo>
                  <a:cubicBezTo>
                    <a:pt x="1675130" y="149860"/>
                    <a:pt x="1649730" y="104140"/>
                    <a:pt x="1611630" y="74930"/>
                  </a:cubicBezTo>
                  <a:close/>
                  <a:moveTo>
                    <a:pt x="12700" y="147701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1477010" y="12700"/>
                  </a:lnTo>
                  <a:cubicBezTo>
                    <a:pt x="1557020" y="12700"/>
                    <a:pt x="1623060" y="78740"/>
                    <a:pt x="1623060" y="158750"/>
                  </a:cubicBezTo>
                  <a:lnTo>
                    <a:pt x="1623060" y="1477010"/>
                  </a:lnTo>
                  <a:cubicBezTo>
                    <a:pt x="1623060" y="1557020"/>
                    <a:pt x="1557020" y="1623060"/>
                    <a:pt x="1477010" y="1623060"/>
                  </a:cubicBezTo>
                  <a:lnTo>
                    <a:pt x="158750" y="1623060"/>
                  </a:lnTo>
                  <a:cubicBezTo>
                    <a:pt x="78740" y="1623060"/>
                    <a:pt x="12700" y="1558290"/>
                    <a:pt x="12700" y="1477010"/>
                  </a:cubicBezTo>
                  <a:close/>
                  <a:moveTo>
                    <a:pt x="1663700" y="1520190"/>
                  </a:moveTo>
                  <a:cubicBezTo>
                    <a:pt x="1663700" y="1600200"/>
                    <a:pt x="1596390" y="1666240"/>
                    <a:pt x="1516380" y="1666240"/>
                  </a:cubicBezTo>
                  <a:lnTo>
                    <a:pt x="198120" y="1666240"/>
                  </a:lnTo>
                  <a:cubicBezTo>
                    <a:pt x="157480" y="1666240"/>
                    <a:pt x="120650" y="1649730"/>
                    <a:pt x="93980" y="1621790"/>
                  </a:cubicBezTo>
                  <a:cubicBezTo>
                    <a:pt x="114300" y="1630680"/>
                    <a:pt x="135890" y="1635760"/>
                    <a:pt x="160020" y="1635760"/>
                  </a:cubicBezTo>
                  <a:lnTo>
                    <a:pt x="1478280" y="1635760"/>
                  </a:lnTo>
                  <a:cubicBezTo>
                    <a:pt x="1565910" y="1635760"/>
                    <a:pt x="1637030" y="1564640"/>
                    <a:pt x="1637030" y="1477010"/>
                  </a:cubicBezTo>
                  <a:lnTo>
                    <a:pt x="1637030" y="158750"/>
                  </a:lnTo>
                  <a:cubicBezTo>
                    <a:pt x="1637030" y="140970"/>
                    <a:pt x="1633220" y="123190"/>
                    <a:pt x="1628140" y="106680"/>
                  </a:cubicBezTo>
                  <a:cubicBezTo>
                    <a:pt x="1649730" y="132080"/>
                    <a:pt x="1663700" y="165100"/>
                    <a:pt x="1663700" y="201930"/>
                  </a:cubicBezTo>
                  <a:lnTo>
                    <a:pt x="1663700" y="1520190"/>
                  </a:lnTo>
                  <a:cubicBezTo>
                    <a:pt x="1663700" y="1520190"/>
                    <a:pt x="1663700" y="1520190"/>
                    <a:pt x="1663700" y="1520190"/>
                  </a:cubicBezTo>
                  <a:close/>
                </a:path>
              </a:pathLst>
            </a:custGeom>
            <a:solidFill>
              <a:srgbClr val="F887C9"/>
            </a:solidFill>
          </p:spPr>
        </p:sp>
      </p:grpSp>
      <p:sp>
        <p:nvSpPr>
          <p:cNvPr name="TextBox 136" id="136"/>
          <p:cNvSpPr txBox="true"/>
          <p:nvPr/>
        </p:nvSpPr>
        <p:spPr>
          <a:xfrm rot="0">
            <a:off x="3687319" y="2861965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2116591" y="2861965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3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6753463" y="2861965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4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5208959" y="2861965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3687319" y="4414198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3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2116591" y="4414198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6753463" y="4414198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4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5208959" y="4414198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3687319" y="5973109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3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2116591" y="5973109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6753463" y="5973109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4</a:t>
            </a:r>
          </a:p>
        </p:txBody>
      </p:sp>
      <p:sp>
        <p:nvSpPr>
          <p:cNvPr name="TextBox 147" id="147"/>
          <p:cNvSpPr txBox="true"/>
          <p:nvPr/>
        </p:nvSpPr>
        <p:spPr>
          <a:xfrm rot="0">
            <a:off x="5208959" y="5973109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3687319" y="7498334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49" id="149"/>
          <p:cNvSpPr txBox="true"/>
          <p:nvPr/>
        </p:nvSpPr>
        <p:spPr>
          <a:xfrm rot="0">
            <a:off x="2116591" y="7498334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50" id="150"/>
          <p:cNvSpPr txBox="true"/>
          <p:nvPr/>
        </p:nvSpPr>
        <p:spPr>
          <a:xfrm rot="0">
            <a:off x="6753463" y="7498334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4</a:t>
            </a:r>
          </a:p>
        </p:txBody>
      </p:sp>
      <p:sp>
        <p:nvSpPr>
          <p:cNvPr name="TextBox 151" id="151"/>
          <p:cNvSpPr txBox="true"/>
          <p:nvPr/>
        </p:nvSpPr>
        <p:spPr>
          <a:xfrm rot="0">
            <a:off x="5208959" y="7498334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3</a:t>
            </a:r>
          </a:p>
        </p:txBody>
      </p:sp>
      <p:sp>
        <p:nvSpPr>
          <p:cNvPr name="TextBox 152" id="152"/>
          <p:cNvSpPr txBox="true"/>
          <p:nvPr/>
        </p:nvSpPr>
        <p:spPr>
          <a:xfrm rot="0">
            <a:off x="12648250" y="2861965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53" id="153"/>
          <p:cNvSpPr txBox="true"/>
          <p:nvPr/>
        </p:nvSpPr>
        <p:spPr>
          <a:xfrm rot="0">
            <a:off x="11077522" y="2861965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54" id="154"/>
          <p:cNvSpPr txBox="true"/>
          <p:nvPr/>
        </p:nvSpPr>
        <p:spPr>
          <a:xfrm rot="0">
            <a:off x="15714395" y="2861965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4</a:t>
            </a:r>
          </a:p>
        </p:txBody>
      </p:sp>
      <p:sp>
        <p:nvSpPr>
          <p:cNvPr name="TextBox 155" id="155"/>
          <p:cNvSpPr txBox="true"/>
          <p:nvPr/>
        </p:nvSpPr>
        <p:spPr>
          <a:xfrm rot="0">
            <a:off x="14169891" y="2861965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3</a:t>
            </a:r>
          </a:p>
        </p:txBody>
      </p:sp>
      <p:sp>
        <p:nvSpPr>
          <p:cNvPr name="TextBox 156" id="156"/>
          <p:cNvSpPr txBox="true"/>
          <p:nvPr/>
        </p:nvSpPr>
        <p:spPr>
          <a:xfrm rot="0">
            <a:off x="12648250" y="4414198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57" id="157"/>
          <p:cNvSpPr txBox="true"/>
          <p:nvPr/>
        </p:nvSpPr>
        <p:spPr>
          <a:xfrm rot="0">
            <a:off x="11077522" y="4414198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15714395" y="4414198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4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14169891" y="4414198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3</a:t>
            </a:r>
          </a:p>
        </p:txBody>
      </p:sp>
      <p:sp>
        <p:nvSpPr>
          <p:cNvPr name="TextBox 160" id="160"/>
          <p:cNvSpPr txBox="true"/>
          <p:nvPr/>
        </p:nvSpPr>
        <p:spPr>
          <a:xfrm rot="0">
            <a:off x="12648250" y="5973109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61" id="161"/>
          <p:cNvSpPr txBox="true"/>
          <p:nvPr/>
        </p:nvSpPr>
        <p:spPr>
          <a:xfrm rot="0">
            <a:off x="11077522" y="5973109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62" id="162"/>
          <p:cNvSpPr txBox="true"/>
          <p:nvPr/>
        </p:nvSpPr>
        <p:spPr>
          <a:xfrm rot="0">
            <a:off x="15714395" y="5973109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4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14169891" y="5973109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3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12648250" y="7498334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2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11077522" y="7498334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1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15714395" y="7498334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4</a:t>
            </a:r>
          </a:p>
        </p:txBody>
      </p:sp>
      <p:sp>
        <p:nvSpPr>
          <p:cNvPr name="TextBox 167" id="167"/>
          <p:cNvSpPr txBox="true"/>
          <p:nvPr/>
        </p:nvSpPr>
        <p:spPr>
          <a:xfrm rot="0">
            <a:off x="14169891" y="7498334"/>
            <a:ext cx="388475" cy="899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>
                <a:solidFill>
                  <a:srgbClr val="000000"/>
                </a:solidFill>
                <a:latin typeface="Open Sans Extra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B0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3552" y="4430366"/>
            <a:ext cx="6936742" cy="1426269"/>
            <a:chOff x="0" y="0"/>
            <a:chExt cx="9248989" cy="190169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248989" cy="1901692"/>
              <a:chOff x="0" y="0"/>
              <a:chExt cx="3211894" cy="6604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3211894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3211894">
                    <a:moveTo>
                      <a:pt x="308743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087434" y="0"/>
                    </a:lnTo>
                    <a:cubicBezTo>
                      <a:pt x="3156014" y="0"/>
                      <a:pt x="3211894" y="55880"/>
                      <a:pt x="3211894" y="124460"/>
                    </a:cubicBezTo>
                    <a:lnTo>
                      <a:pt x="3211894" y="535940"/>
                    </a:lnTo>
                    <a:cubicBezTo>
                      <a:pt x="3211894" y="604520"/>
                      <a:pt x="3156014" y="660400"/>
                      <a:pt x="3087434" y="6604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858563" y="542678"/>
              <a:ext cx="7531863" cy="816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21"/>
                </a:lnSpc>
              </a:pPr>
              <a:r>
                <a:rPr lang="en-US" sz="4018">
                  <a:solidFill>
                    <a:srgbClr val="25201F"/>
                  </a:solidFill>
                  <a:latin typeface="Nunito Sans Regular Bold"/>
                </a:rPr>
                <a:t>Flowchart Insertion Sort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58533" y="91625"/>
            <a:ext cx="3296348" cy="101037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576951" cy="10287000"/>
          </a:xfrm>
          <a:prstGeom prst="rect">
            <a:avLst/>
          </a:prstGeom>
          <a:solidFill>
            <a:srgbClr val="FFCCBF"/>
          </a:solidFill>
        </p:spPr>
      </p:sp>
      <p:sp>
        <p:nvSpPr>
          <p:cNvPr name="AutoShape 3" id="3"/>
          <p:cNvSpPr/>
          <p:nvPr/>
        </p:nvSpPr>
        <p:spPr>
          <a:xfrm rot="0">
            <a:off x="0" y="9277350"/>
            <a:ext cx="7576951" cy="0"/>
          </a:xfrm>
          <a:prstGeom prst="line">
            <a:avLst/>
          </a:prstGeom>
          <a:ln cap="flat" w="9525">
            <a:solidFill>
              <a:srgbClr val="25201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65053" y="3600450"/>
            <a:ext cx="7046846" cy="5657850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17701" r="-43150" t="-56222" b="-21625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43444" y="2805439"/>
            <a:ext cx="7038622" cy="4676122"/>
            <a:chOff x="0" y="0"/>
            <a:chExt cx="9384829" cy="623482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2039"/>
              <a:ext cx="9384829" cy="2928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25201F"/>
                  </a:solidFill>
                  <a:latin typeface="Halant Bold"/>
                </a:rPr>
                <a:t>Kode Program Insertion Sort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450416"/>
              <a:ext cx="7721139" cy="2784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5201F"/>
                  </a:solidFill>
                  <a:latin typeface="Nunito Sans Regular"/>
                </a:rPr>
                <a:t>Mulai dari menentukan jumlah bilangan, menginputkan bilangan, hingga algoritma dari insertion sort itu sendiri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07040" y="5639774"/>
            <a:ext cx="1750051" cy="36185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889204"/>
            <a:ext cx="18288000" cy="1397796"/>
          </a:xfrm>
          <a:prstGeom prst="rect">
            <a:avLst/>
          </a:prstGeom>
          <a:solidFill>
            <a:srgbClr val="F887C9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130141" y="1536936"/>
            <a:ext cx="10027717" cy="8051166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r="0" t="-2539" b="-23572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17152" y="72577"/>
            <a:ext cx="14053696" cy="95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5201F"/>
                </a:solidFill>
                <a:latin typeface="Halant Bold"/>
              </a:rPr>
              <a:t>Bagian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7152" y="990600"/>
            <a:ext cx="14053696" cy="40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5201F"/>
                </a:solidFill>
                <a:latin typeface="Nunito Sans Regular"/>
              </a:rPr>
              <a:t>Variabel dan input jumlah angka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408615" y="9634094"/>
            <a:ext cx="7470769" cy="0"/>
          </a:xfrm>
          <a:prstGeom prst="line">
            <a:avLst/>
          </a:prstGeom>
          <a:ln cap="rnd" w="9525">
            <a:solidFill>
              <a:srgbClr val="25201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7101" y="5639774"/>
            <a:ext cx="1750051" cy="361852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35943" y="6681254"/>
            <a:ext cx="1588398" cy="257704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1899" y="5785916"/>
            <a:ext cx="3556101" cy="38577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889204"/>
            <a:ext cx="18288000" cy="1397796"/>
          </a:xfrm>
          <a:prstGeom prst="rect">
            <a:avLst/>
          </a:prstGeom>
          <a:solidFill>
            <a:srgbClr val="F887C9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130141" y="1536936"/>
            <a:ext cx="10027717" cy="8051166"/>
            <a:chOff x="0" y="0"/>
            <a:chExt cx="7467600" cy="599567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r="0" t="-110105" b="-12816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17152" y="72577"/>
            <a:ext cx="14053696" cy="956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25201F"/>
                </a:solidFill>
                <a:latin typeface="Halant Bold"/>
              </a:rPr>
              <a:t>Bagian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17152" y="990600"/>
            <a:ext cx="14053696" cy="40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5201F"/>
                </a:solidFill>
                <a:latin typeface="Nunito Sans Regular"/>
              </a:rPr>
              <a:t>Input angka yang ingin diurutkan sesuai dengan jumlah yg telah diinputkan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408615" y="9634094"/>
            <a:ext cx="7470769" cy="0"/>
          </a:xfrm>
          <a:prstGeom prst="line">
            <a:avLst/>
          </a:prstGeom>
          <a:ln cap="rnd" w="9525">
            <a:solidFill>
              <a:srgbClr val="25201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7101" y="5639774"/>
            <a:ext cx="1750051" cy="361852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35943" y="6681254"/>
            <a:ext cx="1588398" cy="257704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31899" y="5785916"/>
            <a:ext cx="3556101" cy="38577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DAEy5QY18SU</dc:identifier>
  <dcterms:modified xsi:type="dcterms:W3CDTF">2011-08-01T06:04:30Z</dcterms:modified>
  <cp:revision>1</cp:revision>
  <dc:title>Merah Muda dan Hijau Ilustrasi Meditasi Lokakarya Webinar Tema Utama Presentasi</dc:title>
</cp:coreProperties>
</file>